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13.png" ContentType="image/png"/>
  <Override PartName="/ppt/media/image50.png" ContentType="image/png"/>
  <Override PartName="/ppt/media/image40.png" ContentType="image/png"/>
  <Override PartName="/ppt/media/image4.png" ContentType="image/png"/>
  <Override PartName="/ppt/media/image34.png" ContentType="image/png"/>
  <Override PartName="/ppt/media/image41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8.png" ContentType="image/png"/>
  <Override PartName="/ppt/media/image11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5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90.xml.rels" ContentType="application/vnd.openxmlformats-package.relationships+xml"/>
  <Override PartName="/ppt/slides/_rels/slide86.xml.rels" ContentType="application/vnd.openxmlformats-package.relationships+xml"/>
  <Override PartName="/ppt/slides/_rels/slide2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77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28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89.xml.rels" ContentType="application/vnd.openxmlformats-package.relationships+xml"/>
  <Override PartName="/ppt/slides/_rels/slide14.xml.rels" ContentType="application/vnd.openxmlformats-package.relationships+xml"/>
  <Override PartName="/ppt/slides/_rels/slide39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88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78.xml.rels" ContentType="application/vnd.openxmlformats-package.relationships+xml"/>
  <Override PartName="/ppt/slides/_rels/slide3.xml.rels" ContentType="application/vnd.openxmlformats-package.relationships+xml"/>
  <Override PartName="/ppt/slides/_rels/slide87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6.xml" ContentType="application/vnd.openxmlformats-officedocument.presentationml.slide+xml"/>
  <Override PartName="/ppt/slides/slide8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85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2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slide" Target="slides/slide90.xml"/><Relationship Id="rId9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4E00214-ECA5-4425-946C-754F41C9742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51815BA-B96A-44B1-8F3F-66854ECA82F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591E14E-F281-44DA-884F-203CCE3F0DB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C393EFE-1D7A-4390-89A7-E064F302E13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D136A81-4920-4298-A051-1CD11CEFD38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E82E120-0C31-4E0F-8BF2-591C5339EDC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C350F55-8D11-4362-98C3-BD5F5CD4AC4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CE37BCB-DFC8-4A5F-B095-D5D1234EDD2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D90E612-10F1-40AA-9409-50410975BE8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1221BDB-32EE-4B78-8955-98CC5CBC74F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BAC6752-1427-47F6-B2DF-A9C6863A2AA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A9DB68B-983A-4CBD-81A4-DD2B84FC2BB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96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85BEC9D-684F-4E6D-B6E2-28130CC40D40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89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image" Target="../media/image49.png"/><Relationship Id="rId3" Type="http://schemas.openxmlformats.org/officeDocument/2006/relationships/image" Target="../media/image50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280" cy="2872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720" cy="20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2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50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51" name="Прямоугольник со скругленными углами 9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2" name="TextBox 9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Прямоугольник со скругленными углами 9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56" name="TextBox 9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extBox 9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9" name="TextBox 9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0" name="Прямоугольник со скругленными углами 9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extBox 9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2" name="Прямоугольник со скругленными углами 9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3" name="Прямоугольник со скругленными углами 9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roup 2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6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7" name="Прямоугольник со скругленными углами 9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8" name="TextBox 9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9" name="Прямоугольник со скругленными углами 9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Рисунок 2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72" name="TextBox 9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Box 10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5" name="TextBox 10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6" name="Прямоугольник со скругленными углами 9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TextBox 10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8" name="Прямоугольник со скругленными углами 10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10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roup 2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82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83" name="Прямоугольник со скругленными углами 10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84" name="TextBox 10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5" name="Прямоугольник со скругленными углами 10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88" name="TextBox 10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TextBox 10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91" name="TextBox 10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2" name="Прямоугольник со скругленными углами 10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TextBox 10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4" name="Прямоугольник со скругленными углами 10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5" name="Прямоугольник со скругленными углами 10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Прямоугольник 5"/>
          <p:cNvSpPr/>
          <p:nvPr/>
        </p:nvSpPr>
        <p:spPr>
          <a:xfrm>
            <a:off x="1640880" y="458892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98" name="Изображение 40"/>
          <p:cNvSpPr/>
          <p:nvPr/>
        </p:nvSpPr>
        <p:spPr>
          <a:xfrm>
            <a:off x="867240" y="3587040"/>
            <a:ext cx="253080" cy="25308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99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560" cy="1129680"/>
          </a:xfrm>
          <a:prstGeom prst="rect">
            <a:avLst/>
          </a:prstGeom>
          <a:ln w="0">
            <a:noFill/>
          </a:ln>
        </p:spPr>
      </p:pic>
      <p:pic>
        <p:nvPicPr>
          <p:cNvPr id="400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01" name=""/>
          <p:cNvSpPr/>
          <p:nvPr/>
        </p:nvSpPr>
        <p:spPr>
          <a:xfrm>
            <a:off x="466200" y="1728360"/>
            <a:ext cx="4743000" cy="102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1536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2024-09-02T17:09:52Z</dcterms:modified>
  <cp:revision>93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